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" initials="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291" autoAdjust="0"/>
  </p:normalViewPr>
  <p:slideViewPr>
    <p:cSldViewPr snapToGrid="0">
      <p:cViewPr>
        <p:scale>
          <a:sx n="117" d="100"/>
          <a:sy n="117" d="100"/>
        </p:scale>
        <p:origin x="-10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8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1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2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ABD3-ED5E-4C58-91F5-AEE366A65F1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0D831-5B20-40F0-AA68-FE9D7182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14034029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220A9-0D11-4BEC-98A7-7C7B91BA9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F753D8-2277-4303-97E4-58F9A3588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9337"/>
            <a:ext cx="9422296" cy="1548506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We can take a cue </a:t>
            </a:r>
            <a:r>
              <a:rPr lang="en-US" b="1" dirty="0"/>
              <a:t>from New Jersey Power Boat Club.  </a:t>
            </a:r>
          </a:p>
          <a:p>
            <a:r>
              <a:rPr lang="en-US" dirty="0"/>
              <a:t>It is an organization made up of volunteers from all over New Jersey and surrounding areas that share the </a:t>
            </a:r>
          </a:p>
          <a:p>
            <a:r>
              <a:rPr lang="en-US" dirty="0"/>
              <a:t>love for power boating and sharing something special with others that are less fortunate. </a:t>
            </a:r>
          </a:p>
          <a:p>
            <a:r>
              <a:rPr lang="en-US" dirty="0"/>
              <a:t>They hold an annual event for members of their surrounding community.</a:t>
            </a:r>
          </a:p>
          <a:p>
            <a:r>
              <a:rPr lang="en-US" dirty="0"/>
              <a:t>It is called </a:t>
            </a:r>
            <a:r>
              <a:rPr lang="en-US" b="1" u="sng" dirty="0"/>
              <a:t>Shore Dreams for Kids.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1FBF83-E76B-49CB-8938-C41FE11DF45E}"/>
              </a:ext>
            </a:extLst>
          </p:cNvPr>
          <p:cNvSpPr/>
          <p:nvPr/>
        </p:nvSpPr>
        <p:spPr>
          <a:xfrm>
            <a:off x="4714856" y="6015037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https://vimeo.com/140340299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54421D-EFA6-40A8-AC7E-D8B346DB54A0}"/>
              </a:ext>
            </a:extLst>
          </p:cNvPr>
          <p:cNvSpPr txBox="1"/>
          <p:nvPr/>
        </p:nvSpPr>
        <p:spPr>
          <a:xfrm>
            <a:off x="2520950" y="753031"/>
            <a:ext cx="715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Sharing the St. John’s River Experience</a:t>
            </a:r>
          </a:p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Through a VERY Special Event</a:t>
            </a:r>
          </a:p>
          <a:p>
            <a:pPr algn="ctr"/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shoredreamsforkids.org/Shore_Dreams_for_Kids/Welcome_files/ShoreDreamsForKidsLogo.png">
            <a:extLst>
              <a:ext uri="{FF2B5EF4-FFF2-40B4-BE49-F238E27FC236}">
                <a16:creationId xmlns:a16="http://schemas.microsoft.com/office/drawing/2014/main" xmlns="" id="{A832E869-3D1C-4E45-8045-5212EF67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1888331"/>
            <a:ext cx="25241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6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4DD11-4D28-414A-9956-B2B19500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What Is It: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on a boat in the water&#10;&#10;Description generated with very high confidence">
            <a:extLst>
              <a:ext uri="{FF2B5EF4-FFF2-40B4-BE49-F238E27FC236}">
                <a16:creationId xmlns:a16="http://schemas.microsoft.com/office/drawing/2014/main" xmlns="" id="{E743B0C7-138B-4188-9E10-F101C1279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14004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FEA1CA-FD15-44E8-A12E-04EBD7046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1904847"/>
            <a:ext cx="4977578" cy="380683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It is a single day event put on by about 200 volunteers, put on at a local park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Children and Special Needs Adults from throughout the area are invited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These are people who would never have been able to experience the water without this event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It costs no money to attend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Shore Dreams for Kids has been going on for about 20 years, even overcoming Hurricane Sandy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Participants eat lunch, play games on shore, and then close out the day with a boat ride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D54FC-AA90-4B00-9C27-732DCF28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43"/>
            <a:ext cx="8981662" cy="1265583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Jacksonville Has What It Takes: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A856CA-5A4B-4494-BF83-C8BD67C9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5777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Metro Park Offers Dockage and Recreational Space to Host an Event</a:t>
            </a:r>
          </a:p>
          <a:p>
            <a:endParaRPr lang="en-US" dirty="0"/>
          </a:p>
          <a:p>
            <a:r>
              <a:rPr lang="en-US" dirty="0"/>
              <a:t>A Public-Private Partnership would easily supply food &amp; etc.</a:t>
            </a:r>
          </a:p>
          <a:p>
            <a:endParaRPr lang="en-US" dirty="0"/>
          </a:p>
          <a:p>
            <a:r>
              <a:rPr lang="en-US" dirty="0"/>
              <a:t>There is a strong boating volunteer base who would give this support</a:t>
            </a:r>
          </a:p>
          <a:p>
            <a:endParaRPr lang="en-US" dirty="0"/>
          </a:p>
          <a:p>
            <a:r>
              <a:rPr lang="en-US" dirty="0"/>
              <a:t>Parks and Recreation Dept., Mayors Disabled Services, Brooks, Special Olympics, and Duval County School Board input would be crucial</a:t>
            </a:r>
          </a:p>
          <a:p>
            <a:endParaRPr lang="en-US" dirty="0"/>
          </a:p>
          <a:p>
            <a:r>
              <a:rPr lang="en-US" dirty="0"/>
              <a:t>Future events could include a stop at the Zoo</a:t>
            </a:r>
          </a:p>
          <a:p>
            <a:endParaRPr lang="en-US" dirty="0"/>
          </a:p>
          <a:p>
            <a:r>
              <a:rPr lang="en-US" dirty="0"/>
              <a:t> There are already similar events taking place on a small scale.  COJ support is needed to make awareness broader and spotlight the enrichment that the St. John’s River brings to Jacksonville </a:t>
            </a:r>
          </a:p>
          <a:p>
            <a:endParaRPr lang="en-US" dirty="0"/>
          </a:p>
          <a:p>
            <a:r>
              <a:rPr lang="en-US" dirty="0"/>
              <a:t>The goal is to get more people out on the river and change the perspective of those who are not familiar with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F6612-3512-435B-BBD9-F3AB1AB4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557"/>
            <a:ext cx="10515600" cy="1796979"/>
          </a:xfrm>
        </p:spPr>
        <p:txBody>
          <a:bodyPr>
            <a:normAutofit fontScale="90000"/>
          </a:bodyPr>
          <a:lstStyle/>
          <a:p>
            <a:r>
              <a:rPr lang="en-US" sz="7200" i="1">
                <a:solidFill>
                  <a:srgbClr val="0000CC"/>
                </a:solidFill>
                <a:latin typeface="AR BLANCA" panose="02000000000000000000" pitchFamily="2" charset="0"/>
              </a:rPr>
              <a:t>   Capt</a:t>
            </a:r>
            <a:r>
              <a:rPr lang="en-US" sz="7200" i="1" dirty="0">
                <a:solidFill>
                  <a:srgbClr val="0000CC"/>
                </a:solidFill>
                <a:latin typeface="AR BLANCA" panose="02000000000000000000" pitchFamily="2" charset="0"/>
              </a:rPr>
              <a:t>. </a:t>
            </a:r>
            <a:r>
              <a:rPr lang="en-US" sz="7200" i="1" dirty="0" err="1">
                <a:solidFill>
                  <a:srgbClr val="0000CC"/>
                </a:solidFill>
                <a:latin typeface="AR BLANCA" panose="02000000000000000000" pitchFamily="2" charset="0"/>
              </a:rPr>
              <a:t>Suber’s</a:t>
            </a:r>
            <a:r>
              <a:rPr lang="en-US" sz="7200" i="1" dirty="0">
                <a:solidFill>
                  <a:srgbClr val="0000CC"/>
                </a:solidFill>
                <a:latin typeface="AR BLANCA" panose="02000000000000000000" pitchFamily="2" charset="0"/>
              </a:rPr>
              <a:t> Safety Talk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3991A3-3901-4E5B-8985-0937C88EC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81" y="1736036"/>
            <a:ext cx="7085238" cy="4896677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332357-3086-496D-B0F5-B9A4A297DA93}"/>
              </a:ext>
            </a:extLst>
          </p:cNvPr>
          <p:cNvSpPr txBox="1"/>
          <p:nvPr/>
        </p:nvSpPr>
        <p:spPr>
          <a:xfrm>
            <a:off x="636104" y="225287"/>
            <a:ext cx="51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 JULIAN" panose="02000000000000000000" pitchFamily="2" charset="0"/>
              </a:rPr>
              <a:t>ALL ABOARD FOR ………..</a:t>
            </a:r>
          </a:p>
        </p:txBody>
      </p:sp>
    </p:spTree>
    <p:extLst>
      <p:ext uri="{BB962C8B-B14F-4D97-AF65-F5344CB8AC3E}">
        <p14:creationId xmlns:p14="http://schemas.microsoft.com/office/powerpoint/2010/main" val="281823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3A7E5976-DF06-4A93-A950-CEC77D25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3249720-D757-449C-AA07-A127719BC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225287"/>
            <a:ext cx="11118574" cy="646706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72CF53-7675-419B-8071-85EFBFFF5A20}"/>
              </a:ext>
            </a:extLst>
          </p:cNvPr>
          <p:cNvSpPr txBox="1"/>
          <p:nvPr/>
        </p:nvSpPr>
        <p:spPr>
          <a:xfrm>
            <a:off x="7521934" y="5387926"/>
            <a:ext cx="358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Let’s do this!</a:t>
            </a:r>
          </a:p>
        </p:txBody>
      </p:sp>
    </p:spTree>
    <p:extLst>
      <p:ext uri="{BB962C8B-B14F-4D97-AF65-F5344CB8AC3E}">
        <p14:creationId xmlns:p14="http://schemas.microsoft.com/office/powerpoint/2010/main" val="349950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261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</vt:lpstr>
      <vt:lpstr>What Is It: </vt:lpstr>
      <vt:lpstr>Jacksonville Has What It Takes: </vt:lpstr>
      <vt:lpstr>   Capt. Suber’s Safety Talk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https://youtu.be/7xRwJqPW0mg</dc:title>
  <dc:creator>Jill Haskell</dc:creator>
  <cp:lastModifiedBy>Administrator</cp:lastModifiedBy>
  <cp:revision>21</cp:revision>
  <cp:lastPrinted>2018-09-12T11:59:19Z</cp:lastPrinted>
  <dcterms:created xsi:type="dcterms:W3CDTF">2018-09-11T18:31:38Z</dcterms:created>
  <dcterms:modified xsi:type="dcterms:W3CDTF">2018-09-12T12:00:01Z</dcterms:modified>
</cp:coreProperties>
</file>